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lack Mango" charset="1" panose="02020A03060303060403"/>
      <p:regular r:id="rId17"/>
    </p:embeddedFont>
    <p:embeddedFont>
      <p:font typeface="Tenor Sans" charset="1" panose="02000000000000000000"/>
      <p:regular r:id="rId18"/>
    </p:embeddedFont>
    <p:embeddedFont>
      <p:font typeface="Nunito Sans" charset="1" panose="00000500000000000000"/>
      <p:regular r:id="rId19"/>
    </p:embeddedFont>
    <p:embeddedFont>
      <p:font typeface="Open Sans Bold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88212"/>
            <a:ext cx="18288000" cy="2201658"/>
            <a:chOff x="0" y="0"/>
            <a:chExt cx="6671512" cy="803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803171"/>
            </a:xfrm>
            <a:custGeom>
              <a:avLst/>
              <a:gdLst/>
              <a:ahLst/>
              <a:cxnLst/>
              <a:rect r="r" b="b" t="t" l="l"/>
              <a:pathLst>
                <a:path h="80317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803171"/>
                  </a:lnTo>
                  <a:lnTo>
                    <a:pt x="0" y="803171"/>
                  </a:lnTo>
                  <a:close/>
                </a:path>
              </a:pathLst>
            </a:custGeom>
            <a:solidFill>
              <a:srgbClr val="C8E0E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962435" y="3802724"/>
            <a:ext cx="5870575" cy="6001518"/>
          </a:xfrm>
          <a:custGeom>
            <a:avLst/>
            <a:gdLst/>
            <a:ahLst/>
            <a:cxnLst/>
            <a:rect r="r" b="b" t="t" l="l"/>
            <a:pathLst>
              <a:path h="6001518" w="5870575">
                <a:moveTo>
                  <a:pt x="0" y="0"/>
                </a:moveTo>
                <a:lnTo>
                  <a:pt x="5870575" y="0"/>
                </a:lnTo>
                <a:lnTo>
                  <a:pt x="5870575" y="6001518"/>
                </a:lnTo>
                <a:lnTo>
                  <a:pt x="0" y="600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1235" y="2525434"/>
            <a:ext cx="5770109" cy="7278808"/>
          </a:xfrm>
          <a:custGeom>
            <a:avLst/>
            <a:gdLst/>
            <a:ahLst/>
            <a:cxnLst/>
            <a:rect r="r" b="b" t="t" l="l"/>
            <a:pathLst>
              <a:path h="7278808" w="5770109">
                <a:moveTo>
                  <a:pt x="0" y="0"/>
                </a:moveTo>
                <a:lnTo>
                  <a:pt x="5770110" y="0"/>
                </a:lnTo>
                <a:lnTo>
                  <a:pt x="5770110" y="7278808"/>
                </a:lnTo>
                <a:lnTo>
                  <a:pt x="0" y="727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55653" y="-995005"/>
            <a:ext cx="3629936" cy="3115145"/>
          </a:xfrm>
          <a:custGeom>
            <a:avLst/>
            <a:gdLst/>
            <a:ahLst/>
            <a:cxnLst/>
            <a:rect r="r" b="b" t="t" l="l"/>
            <a:pathLst>
              <a:path h="3115145" w="3629936">
                <a:moveTo>
                  <a:pt x="0" y="0"/>
                </a:moveTo>
                <a:lnTo>
                  <a:pt x="3629937" y="0"/>
                </a:lnTo>
                <a:lnTo>
                  <a:pt x="3629937" y="3115146"/>
                </a:lnTo>
                <a:lnTo>
                  <a:pt x="0" y="311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62435" y="-995005"/>
            <a:ext cx="4576397" cy="4434944"/>
          </a:xfrm>
          <a:custGeom>
            <a:avLst/>
            <a:gdLst/>
            <a:ahLst/>
            <a:cxnLst/>
            <a:rect r="r" b="b" t="t" l="l"/>
            <a:pathLst>
              <a:path h="4434944" w="4576397">
                <a:moveTo>
                  <a:pt x="0" y="0"/>
                </a:moveTo>
                <a:lnTo>
                  <a:pt x="4576396" y="0"/>
                </a:lnTo>
                <a:lnTo>
                  <a:pt x="4576396" y="4434945"/>
                </a:lnTo>
                <a:lnTo>
                  <a:pt x="0" y="4434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56985"/>
            <a:ext cx="10232881" cy="339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10047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Internet of </a:t>
            </a:r>
          </a:p>
          <a:p>
            <a:pPr algn="l">
              <a:lnSpc>
                <a:spcPts val="8640"/>
              </a:lnSpc>
            </a:pPr>
            <a:r>
              <a:rPr lang="en-US" sz="10047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Things:</a:t>
            </a:r>
          </a:p>
          <a:p>
            <a:pPr algn="l">
              <a:lnSpc>
                <a:spcPts val="8640"/>
              </a:lnSpc>
            </a:pPr>
            <a:r>
              <a:rPr lang="en-US" sz="10047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Smart 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085" y="8252777"/>
            <a:ext cx="8926915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CS-12-24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Kenjebekova Jibek,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Sultangazieva Raida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9142" y="2288443"/>
            <a:ext cx="9916425" cy="144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Чем полезен умный дом и датчики?</a:t>
            </a:r>
          </a:p>
          <a:p>
            <a:pPr algn="ctr">
              <a:lnSpc>
                <a:spcPts val="5942"/>
              </a:lnSpc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Как умный дом упрощает нам жизнь?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188212"/>
            <a:ext cx="18288000" cy="2201658"/>
            <a:chOff x="0" y="0"/>
            <a:chExt cx="6671512" cy="803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1512" cy="803171"/>
            </a:xfrm>
            <a:custGeom>
              <a:avLst/>
              <a:gdLst/>
              <a:ahLst/>
              <a:cxnLst/>
              <a:rect r="r" b="b" t="t" l="l"/>
              <a:pathLst>
                <a:path h="80317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803171"/>
                  </a:lnTo>
                  <a:lnTo>
                    <a:pt x="0" y="803171"/>
                  </a:lnTo>
                  <a:close/>
                </a:path>
              </a:pathLst>
            </a:custGeom>
            <a:solidFill>
              <a:srgbClr val="F2E2B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327775" y="5476928"/>
            <a:ext cx="4712950" cy="4250224"/>
          </a:xfrm>
          <a:custGeom>
            <a:avLst/>
            <a:gdLst/>
            <a:ahLst/>
            <a:cxnLst/>
            <a:rect r="r" b="b" t="t" l="l"/>
            <a:pathLst>
              <a:path h="4250224" w="4712950">
                <a:moveTo>
                  <a:pt x="0" y="0"/>
                </a:moveTo>
                <a:lnTo>
                  <a:pt x="4712950" y="0"/>
                </a:lnTo>
                <a:lnTo>
                  <a:pt x="4712950" y="4250224"/>
                </a:lnTo>
                <a:lnTo>
                  <a:pt x="0" y="425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5911" y="706774"/>
            <a:ext cx="4423234" cy="4770154"/>
          </a:xfrm>
          <a:custGeom>
            <a:avLst/>
            <a:gdLst/>
            <a:ahLst/>
            <a:cxnLst/>
            <a:rect r="r" b="b" t="t" l="l"/>
            <a:pathLst>
              <a:path h="4770154" w="4423234">
                <a:moveTo>
                  <a:pt x="0" y="0"/>
                </a:moveTo>
                <a:lnTo>
                  <a:pt x="4423234" y="0"/>
                </a:lnTo>
                <a:lnTo>
                  <a:pt x="4423234" y="4770154"/>
                </a:lnTo>
                <a:lnTo>
                  <a:pt x="0" y="477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6220" y="621612"/>
            <a:ext cx="2943338" cy="9043776"/>
          </a:xfrm>
          <a:custGeom>
            <a:avLst/>
            <a:gdLst/>
            <a:ahLst/>
            <a:cxnLst/>
            <a:rect r="r" b="b" t="t" l="l"/>
            <a:pathLst>
              <a:path h="9043776" w="2943338">
                <a:moveTo>
                  <a:pt x="0" y="0"/>
                </a:moveTo>
                <a:lnTo>
                  <a:pt x="2943338" y="0"/>
                </a:lnTo>
                <a:lnTo>
                  <a:pt x="2943338" y="9043776"/>
                </a:lnTo>
                <a:lnTo>
                  <a:pt x="0" y="9043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1702" y="1993948"/>
            <a:ext cx="3094311" cy="8027693"/>
          </a:xfrm>
          <a:custGeom>
            <a:avLst/>
            <a:gdLst/>
            <a:ahLst/>
            <a:cxnLst/>
            <a:rect r="r" b="b" t="t" l="l"/>
            <a:pathLst>
              <a:path h="8027693" w="3094311">
                <a:moveTo>
                  <a:pt x="0" y="0"/>
                </a:moveTo>
                <a:lnTo>
                  <a:pt x="3094311" y="0"/>
                </a:lnTo>
                <a:lnTo>
                  <a:pt x="3094311" y="8027693"/>
                </a:lnTo>
                <a:lnTo>
                  <a:pt x="0" y="8027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5568" y="4257181"/>
            <a:ext cx="3271219" cy="4356785"/>
          </a:xfrm>
          <a:custGeom>
            <a:avLst/>
            <a:gdLst/>
            <a:ahLst/>
            <a:cxnLst/>
            <a:rect r="r" b="b" t="t" l="l"/>
            <a:pathLst>
              <a:path h="4356785" w="3271219">
                <a:moveTo>
                  <a:pt x="0" y="0"/>
                </a:moveTo>
                <a:lnTo>
                  <a:pt x="3271219" y="0"/>
                </a:lnTo>
                <a:lnTo>
                  <a:pt x="3271219" y="4356784"/>
                </a:lnTo>
                <a:lnTo>
                  <a:pt x="0" y="4356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9142" y="830607"/>
            <a:ext cx="14389715" cy="150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8"/>
              </a:lnSpc>
            </a:pPr>
            <a:r>
              <a:rPr lang="en-US" sz="12625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9884" y="5157365"/>
            <a:ext cx="7761236" cy="144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плюсы и минусы умного дома с датчиками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3063" y="-1394813"/>
            <a:ext cx="6100376" cy="4847026"/>
          </a:xfrm>
          <a:custGeom>
            <a:avLst/>
            <a:gdLst/>
            <a:ahLst/>
            <a:cxnLst/>
            <a:rect r="r" b="b" t="t" l="l"/>
            <a:pathLst>
              <a:path h="4847026" w="6100376">
                <a:moveTo>
                  <a:pt x="0" y="0"/>
                </a:moveTo>
                <a:lnTo>
                  <a:pt x="6100376" y="0"/>
                </a:lnTo>
                <a:lnTo>
                  <a:pt x="6100376" y="4847026"/>
                </a:lnTo>
                <a:lnTo>
                  <a:pt x="0" y="484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55979" y="4878255"/>
            <a:ext cx="4555921" cy="6280091"/>
          </a:xfrm>
          <a:custGeom>
            <a:avLst/>
            <a:gdLst/>
            <a:ahLst/>
            <a:cxnLst/>
            <a:rect r="r" b="b" t="t" l="l"/>
            <a:pathLst>
              <a:path h="6280091" w="4555921">
                <a:moveTo>
                  <a:pt x="0" y="0"/>
                </a:moveTo>
                <a:lnTo>
                  <a:pt x="4555921" y="0"/>
                </a:lnTo>
                <a:lnTo>
                  <a:pt x="4555921" y="6280091"/>
                </a:lnTo>
                <a:lnTo>
                  <a:pt x="0" y="6280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3474" y="353329"/>
            <a:ext cx="13345826" cy="9580342"/>
          </a:xfrm>
          <a:custGeom>
            <a:avLst/>
            <a:gdLst/>
            <a:ahLst/>
            <a:cxnLst/>
            <a:rect r="r" b="b" t="t" l="l"/>
            <a:pathLst>
              <a:path h="9580342" w="13345826">
                <a:moveTo>
                  <a:pt x="0" y="0"/>
                </a:moveTo>
                <a:lnTo>
                  <a:pt x="13345826" y="0"/>
                </a:lnTo>
                <a:lnTo>
                  <a:pt x="13345826" y="9580342"/>
                </a:lnTo>
                <a:lnTo>
                  <a:pt x="0" y="9580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05" r="0" b="-80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F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05966" y="-4240273"/>
            <a:ext cx="5069333" cy="6622644"/>
          </a:xfrm>
          <a:custGeom>
            <a:avLst/>
            <a:gdLst/>
            <a:ahLst/>
            <a:cxnLst/>
            <a:rect r="r" b="b" t="t" l="l"/>
            <a:pathLst>
              <a:path h="6622644" w="5069333">
                <a:moveTo>
                  <a:pt x="0" y="0"/>
                </a:moveTo>
                <a:lnTo>
                  <a:pt x="5069332" y="0"/>
                </a:lnTo>
                <a:lnTo>
                  <a:pt x="5069332" y="6622643"/>
                </a:lnTo>
                <a:lnTo>
                  <a:pt x="0" y="6622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1636" y="3100708"/>
            <a:ext cx="6485468" cy="5836921"/>
          </a:xfrm>
          <a:custGeom>
            <a:avLst/>
            <a:gdLst/>
            <a:ahLst/>
            <a:cxnLst/>
            <a:rect r="r" b="b" t="t" l="l"/>
            <a:pathLst>
              <a:path h="5836921" w="6485468">
                <a:moveTo>
                  <a:pt x="0" y="0"/>
                </a:moveTo>
                <a:lnTo>
                  <a:pt x="6485468" y="0"/>
                </a:lnTo>
                <a:lnTo>
                  <a:pt x="6485468" y="5836921"/>
                </a:lnTo>
                <a:lnTo>
                  <a:pt x="0" y="5836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0065" y="3554372"/>
            <a:ext cx="6952968" cy="13465255"/>
          </a:xfrm>
          <a:custGeom>
            <a:avLst/>
            <a:gdLst/>
            <a:ahLst/>
            <a:cxnLst/>
            <a:rect r="r" b="b" t="t" l="l"/>
            <a:pathLst>
              <a:path h="13465255" w="6952968">
                <a:moveTo>
                  <a:pt x="0" y="0"/>
                </a:moveTo>
                <a:lnTo>
                  <a:pt x="6952968" y="0"/>
                </a:lnTo>
                <a:lnTo>
                  <a:pt x="6952968" y="13465256"/>
                </a:lnTo>
                <a:lnTo>
                  <a:pt x="0" y="13465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7099" y="-1926768"/>
            <a:ext cx="5717945" cy="4543167"/>
          </a:xfrm>
          <a:custGeom>
            <a:avLst/>
            <a:gdLst/>
            <a:ahLst/>
            <a:cxnLst/>
            <a:rect r="r" b="b" t="t" l="l"/>
            <a:pathLst>
              <a:path h="4543167" w="5717945">
                <a:moveTo>
                  <a:pt x="0" y="0"/>
                </a:moveTo>
                <a:lnTo>
                  <a:pt x="5717945" y="0"/>
                </a:lnTo>
                <a:lnTo>
                  <a:pt x="5717945" y="4543168"/>
                </a:lnTo>
                <a:lnTo>
                  <a:pt x="0" y="4543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4015" y="1028700"/>
            <a:ext cx="342268" cy="34226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EBD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1717" y="1028700"/>
            <a:ext cx="342268" cy="34226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EBDE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778635" y="191835"/>
            <a:ext cx="9486627" cy="8393204"/>
          </a:xfrm>
          <a:custGeom>
            <a:avLst/>
            <a:gdLst/>
            <a:ahLst/>
            <a:cxnLst/>
            <a:rect r="r" b="b" t="t" l="l"/>
            <a:pathLst>
              <a:path h="8393204" w="9486627">
                <a:moveTo>
                  <a:pt x="0" y="0"/>
                </a:moveTo>
                <a:lnTo>
                  <a:pt x="9486627" y="0"/>
                </a:lnTo>
                <a:lnTo>
                  <a:pt x="9486627" y="8393203"/>
                </a:lnTo>
                <a:lnTo>
                  <a:pt x="0" y="8393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513" r="0" b="-65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55251" y="8985254"/>
            <a:ext cx="5133395" cy="62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</a:pPr>
            <a:r>
              <a:rPr lang="en-US" sz="4432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Планировка дома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F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88212"/>
            <a:ext cx="18288000" cy="2201658"/>
            <a:chOff x="0" y="0"/>
            <a:chExt cx="6671512" cy="803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803171"/>
            </a:xfrm>
            <a:custGeom>
              <a:avLst/>
              <a:gdLst/>
              <a:ahLst/>
              <a:cxnLst/>
              <a:rect r="r" b="b" t="t" l="l"/>
              <a:pathLst>
                <a:path h="80317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803171"/>
                  </a:lnTo>
                  <a:lnTo>
                    <a:pt x="0" y="803171"/>
                  </a:lnTo>
                  <a:close/>
                </a:path>
              </a:pathLst>
            </a:custGeom>
            <a:solidFill>
              <a:srgbClr val="F3EB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46557" y="1505444"/>
            <a:ext cx="7041443" cy="6682768"/>
          </a:xfrm>
          <a:custGeom>
            <a:avLst/>
            <a:gdLst/>
            <a:ahLst/>
            <a:cxnLst/>
            <a:rect r="r" b="b" t="t" l="l"/>
            <a:pathLst>
              <a:path h="6682768" w="7041443">
                <a:moveTo>
                  <a:pt x="0" y="0"/>
                </a:moveTo>
                <a:lnTo>
                  <a:pt x="7041443" y="0"/>
                </a:lnTo>
                <a:lnTo>
                  <a:pt x="7041443" y="6682768"/>
                </a:lnTo>
                <a:lnTo>
                  <a:pt x="0" y="668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5" t="-2073" r="0" b="-57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453614"/>
            <a:ext cx="11537579" cy="22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Коридор – автоматическое освещение.​</a:t>
            </a:r>
          </a:p>
          <a:p>
            <a:pPr algn="l" marL="755649" indent="-377824" lvl="1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Входная дверь – для сигнализации. ​</a:t>
            </a:r>
          </a:p>
          <a:p>
            <a:pPr algn="l" marL="755649" indent="-377824" lvl="1">
              <a:lnSpc>
                <a:spcPts val="5949"/>
              </a:lnSpc>
              <a:buFont typeface="Arial"/>
              <a:buChar char="•"/>
            </a:pPr>
            <a:r>
              <a:rPr lang="en-US" sz="34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Лестница – чтобы освещать ступени ночью.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7157" y="706318"/>
            <a:ext cx="15062543" cy="6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57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Датчик движения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5507"/>
            <a:ext cx="9893498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  Для чего: включение света, сигнализация.​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86026" y="8863948"/>
            <a:ext cx="5638502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Aqara Motion Sensor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157" y="3020891"/>
            <a:ext cx="4292054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Где установить?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1984" y="7600691"/>
            <a:ext cx="4921368" cy="9530818"/>
          </a:xfrm>
          <a:custGeom>
            <a:avLst/>
            <a:gdLst/>
            <a:ahLst/>
            <a:cxnLst/>
            <a:rect r="r" b="b" t="t" l="l"/>
            <a:pathLst>
              <a:path h="9530818" w="4921368">
                <a:moveTo>
                  <a:pt x="0" y="0"/>
                </a:moveTo>
                <a:lnTo>
                  <a:pt x="4921368" y="0"/>
                </a:lnTo>
                <a:lnTo>
                  <a:pt x="4921368" y="9530818"/>
                </a:lnTo>
                <a:lnTo>
                  <a:pt x="0" y="953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9448" y="1236424"/>
            <a:ext cx="7278638" cy="7278638"/>
          </a:xfrm>
          <a:custGeom>
            <a:avLst/>
            <a:gdLst/>
            <a:ahLst/>
            <a:cxnLst/>
            <a:rect r="r" b="b" t="t" l="l"/>
            <a:pathLst>
              <a:path h="7278638" w="7278638">
                <a:moveTo>
                  <a:pt x="0" y="0"/>
                </a:moveTo>
                <a:lnTo>
                  <a:pt x="7278638" y="0"/>
                </a:lnTo>
                <a:lnTo>
                  <a:pt x="7278638" y="7278638"/>
                </a:lnTo>
                <a:lnTo>
                  <a:pt x="0" y="727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30816"/>
            <a:ext cx="9042260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Для чего нужно?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Контроль безопасности, экономии энергии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02520"/>
            <a:ext cx="9011964" cy="51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789" indent="-32639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На все входные двери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25847"/>
            <a:ext cx="9011964" cy="104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789" indent="-326395" lvl="1">
              <a:lnSpc>
                <a:spcPts val="4233"/>
              </a:lnSpc>
              <a:buFont typeface="Arial"/>
              <a:buChar char="•"/>
            </a:pPr>
            <a:r>
              <a:rPr lang="en-US" sz="3023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На окна (преимущественно на первом этаже)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9914" y="219789"/>
            <a:ext cx="16669386" cy="8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69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Датчики открытия дверей и окон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75325"/>
            <a:ext cx="3710933" cy="61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Где установить?​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8298" y="8610312"/>
            <a:ext cx="8439702" cy="145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8"/>
              </a:lnSpc>
              <a:spcBef>
                <a:spcPct val="0"/>
              </a:spcBef>
            </a:pPr>
            <a:r>
              <a:rPr lang="en-US" sz="4192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Aqara Door and Window Sensor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FB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17535" y="1510182"/>
            <a:ext cx="7043138" cy="7043138"/>
          </a:xfrm>
          <a:custGeom>
            <a:avLst/>
            <a:gdLst/>
            <a:ahLst/>
            <a:cxnLst/>
            <a:rect r="r" b="b" t="t" l="l"/>
            <a:pathLst>
              <a:path h="7043138" w="7043138">
                <a:moveTo>
                  <a:pt x="0" y="0"/>
                </a:moveTo>
                <a:lnTo>
                  <a:pt x="7043138" y="0"/>
                </a:lnTo>
                <a:lnTo>
                  <a:pt x="7043138" y="7043139"/>
                </a:lnTo>
                <a:lnTo>
                  <a:pt x="0" y="7043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196" y="219075"/>
            <a:ext cx="16806104" cy="8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69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Датчики температуры и влажности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670" y="3647924"/>
            <a:ext cx="9888318" cy="445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  Где установить?</a:t>
            </a:r>
          </a:p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Спальня: контроль для сна</a:t>
            </a:r>
          </a:p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Гостиная: для настройки комфортной температуры</a:t>
            </a:r>
          </a:p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Ванная: для избежания излишней влажности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65034" y="8677124"/>
            <a:ext cx="6548140" cy="145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Aqara Temperature and </a:t>
            </a:r>
          </a:p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Humidity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777214"/>
            <a:ext cx="1006398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Для чего: управление отоплением, кондиционером, увлажнителем воздуха.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DB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88212"/>
            <a:ext cx="18288000" cy="2201658"/>
            <a:chOff x="0" y="0"/>
            <a:chExt cx="6671512" cy="803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803171"/>
            </a:xfrm>
            <a:custGeom>
              <a:avLst/>
              <a:gdLst/>
              <a:ahLst/>
              <a:cxnLst/>
              <a:rect r="r" b="b" t="t" l="l"/>
              <a:pathLst>
                <a:path h="80317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803171"/>
                  </a:lnTo>
                  <a:lnTo>
                    <a:pt x="0" y="803171"/>
                  </a:lnTo>
                  <a:close/>
                </a:path>
              </a:pathLst>
            </a:custGeom>
            <a:solidFill>
              <a:srgbClr val="F3EBD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02541" y="1491827"/>
            <a:ext cx="6696385" cy="6696385"/>
          </a:xfrm>
          <a:custGeom>
            <a:avLst/>
            <a:gdLst/>
            <a:ahLst/>
            <a:cxnLst/>
            <a:rect r="r" b="b" t="t" l="l"/>
            <a:pathLst>
              <a:path h="6696385" w="6696385">
                <a:moveTo>
                  <a:pt x="0" y="0"/>
                </a:moveTo>
                <a:lnTo>
                  <a:pt x="6696385" y="0"/>
                </a:lnTo>
                <a:lnTo>
                  <a:pt x="6696385" y="6696385"/>
                </a:lnTo>
                <a:lnTo>
                  <a:pt x="0" y="669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052" y="3800142"/>
            <a:ext cx="10169388" cy="294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Кухня (не рядом с плитой, чтобы избежать ложных срабатываний)</a:t>
            </a:r>
          </a:p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Гостиная</a:t>
            </a:r>
          </a:p>
          <a:p>
            <a:pPr algn="l" marL="754749" indent="-377374" lvl="1">
              <a:lnSpc>
                <a:spcPts val="5942"/>
              </a:lnSpc>
              <a:buFont typeface="Arial"/>
              <a:buChar char="•"/>
            </a:pPr>
            <a:r>
              <a:rPr lang="en-US" sz="3495">
                <a:solidFill>
                  <a:srgbClr val="8E5A3E"/>
                </a:solidFill>
                <a:latin typeface="Nunito Sans"/>
                <a:ea typeface="Nunito Sans"/>
                <a:cs typeface="Nunito Sans"/>
                <a:sym typeface="Nunito Sans"/>
              </a:rPr>
              <a:t>Спальни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7099"/>
            <a:ext cx="14797579" cy="8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6999">
                <a:solidFill>
                  <a:srgbClr val="8E5A3E"/>
                </a:solidFill>
                <a:latin typeface="Tenor Sans"/>
                <a:ea typeface="Tenor Sans"/>
                <a:cs typeface="Tenor Sans"/>
                <a:sym typeface="Tenor Sans"/>
              </a:rPr>
              <a:t>Датчики дыма и угарного газа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02541" y="8321562"/>
            <a:ext cx="702644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Xiaomi MiJia Honeywell Smoke Detector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65533"/>
            <a:ext cx="8936087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Для чего: пожарная безопасность.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25712"/>
            <a:ext cx="4292054" cy="71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8"/>
              </a:lnSpc>
              <a:spcBef>
                <a:spcPct val="0"/>
              </a:spcBef>
            </a:pPr>
            <a:r>
              <a:rPr lang="en-US" sz="4198">
                <a:solidFill>
                  <a:srgbClr val="8E5A3E"/>
                </a:solidFill>
                <a:latin typeface="Black Mango"/>
                <a:ea typeface="Black Mango"/>
                <a:cs typeface="Black Mango"/>
                <a:sym typeface="Black Mango"/>
              </a:rPr>
              <a:t>Где установить?​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3299" y="5143500"/>
            <a:ext cx="3564457" cy="5304252"/>
          </a:xfrm>
          <a:custGeom>
            <a:avLst/>
            <a:gdLst/>
            <a:ahLst/>
            <a:cxnLst/>
            <a:rect r="r" b="b" t="t" l="l"/>
            <a:pathLst>
              <a:path h="5304252" w="3564457">
                <a:moveTo>
                  <a:pt x="0" y="0"/>
                </a:moveTo>
                <a:lnTo>
                  <a:pt x="3564457" y="0"/>
                </a:lnTo>
                <a:lnTo>
                  <a:pt x="3564457" y="5304252"/>
                </a:lnTo>
                <a:lnTo>
                  <a:pt x="0" y="5304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1945" y="6450952"/>
            <a:ext cx="5798309" cy="5614695"/>
          </a:xfrm>
          <a:custGeom>
            <a:avLst/>
            <a:gdLst/>
            <a:ahLst/>
            <a:cxnLst/>
            <a:rect r="r" b="b" t="t" l="l"/>
            <a:pathLst>
              <a:path h="5614695" w="5798309">
                <a:moveTo>
                  <a:pt x="0" y="0"/>
                </a:moveTo>
                <a:lnTo>
                  <a:pt x="5798309" y="0"/>
                </a:lnTo>
                <a:lnTo>
                  <a:pt x="5798309" y="5614696"/>
                </a:lnTo>
                <a:lnTo>
                  <a:pt x="0" y="5614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874" y="1089190"/>
            <a:ext cx="5405747" cy="4054310"/>
          </a:xfrm>
          <a:custGeom>
            <a:avLst/>
            <a:gdLst/>
            <a:ahLst/>
            <a:cxnLst/>
            <a:rect r="r" b="b" t="t" l="l"/>
            <a:pathLst>
              <a:path h="4054310" w="5405747">
                <a:moveTo>
                  <a:pt x="0" y="0"/>
                </a:moveTo>
                <a:lnTo>
                  <a:pt x="5405747" y="0"/>
                </a:lnTo>
                <a:lnTo>
                  <a:pt x="5405747" y="4054310"/>
                </a:lnTo>
                <a:lnTo>
                  <a:pt x="0" y="405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3592" y="1456947"/>
            <a:ext cx="5906689" cy="5906689"/>
          </a:xfrm>
          <a:custGeom>
            <a:avLst/>
            <a:gdLst/>
            <a:ahLst/>
            <a:cxnLst/>
            <a:rect r="r" b="b" t="t" l="l"/>
            <a:pathLst>
              <a:path h="5906689" w="5906689">
                <a:moveTo>
                  <a:pt x="0" y="0"/>
                </a:moveTo>
                <a:lnTo>
                  <a:pt x="5906689" y="0"/>
                </a:lnTo>
                <a:lnTo>
                  <a:pt x="5906689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8394" y="75565"/>
            <a:ext cx="856595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Датчики протечки воды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32126" y="2340433"/>
            <a:ext cx="3479244" cy="144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2"/>
              </a:lnSpc>
              <a:spcBef>
                <a:spcPct val="0"/>
              </a:spcBef>
            </a:pPr>
            <a:r>
              <a:rPr lang="en-US" sz="3495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где установить?</a:t>
            </a:r>
          </a:p>
          <a:p>
            <a:pPr algn="ctr">
              <a:lnSpc>
                <a:spcPts val="5942"/>
              </a:lnSpc>
              <a:spcBef>
                <a:spcPct val="0"/>
              </a:spcBef>
            </a:pPr>
            <a:r>
              <a:rPr lang="en-US" sz="3495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как работает?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1748" y="8195163"/>
            <a:ext cx="10817711" cy="335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8"/>
              </a:lnSpc>
            </a:pPr>
            <a:r>
              <a:rPr lang="en-US" sz="638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Xiaomi Aqara Flood Sensor</a:t>
            </a:r>
          </a:p>
          <a:p>
            <a:pPr algn="ctr">
              <a:lnSpc>
                <a:spcPts val="8938"/>
              </a:lnSpc>
            </a:pPr>
          </a:p>
          <a:p>
            <a:pPr algn="ctr">
              <a:lnSpc>
                <a:spcPts val="893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7284" y="1028700"/>
            <a:ext cx="5689478" cy="6356958"/>
          </a:xfrm>
          <a:custGeom>
            <a:avLst/>
            <a:gdLst/>
            <a:ahLst/>
            <a:cxnLst/>
            <a:rect r="r" b="b" t="t" l="l"/>
            <a:pathLst>
              <a:path h="6356958" w="5689478">
                <a:moveTo>
                  <a:pt x="0" y="0"/>
                </a:moveTo>
                <a:lnTo>
                  <a:pt x="5689478" y="0"/>
                </a:lnTo>
                <a:lnTo>
                  <a:pt x="56894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0815" y="2758275"/>
            <a:ext cx="7315200" cy="2897809"/>
          </a:xfrm>
          <a:custGeom>
            <a:avLst/>
            <a:gdLst/>
            <a:ahLst/>
            <a:cxnLst/>
            <a:rect r="r" b="b" t="t" l="l"/>
            <a:pathLst>
              <a:path h="2897809" w="7315200">
                <a:moveTo>
                  <a:pt x="0" y="0"/>
                </a:moveTo>
                <a:lnTo>
                  <a:pt x="7315200" y="0"/>
                </a:lnTo>
                <a:lnTo>
                  <a:pt x="7315200" y="2897808"/>
                </a:lnTo>
                <a:lnTo>
                  <a:pt x="0" y="289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172200"/>
            <a:ext cx="3884418" cy="4114800"/>
          </a:xfrm>
          <a:custGeom>
            <a:avLst/>
            <a:gdLst/>
            <a:ahLst/>
            <a:cxnLst/>
            <a:rect r="r" b="b" t="t" l="l"/>
            <a:pathLst>
              <a:path h="4114800" w="3884418">
                <a:moveTo>
                  <a:pt x="0" y="0"/>
                </a:moveTo>
                <a:lnTo>
                  <a:pt x="3884418" y="0"/>
                </a:lnTo>
                <a:lnTo>
                  <a:pt x="3884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0394" y="7912640"/>
            <a:ext cx="3632268" cy="3926776"/>
          </a:xfrm>
          <a:custGeom>
            <a:avLst/>
            <a:gdLst/>
            <a:ahLst/>
            <a:cxnLst/>
            <a:rect r="r" b="b" t="t" l="l"/>
            <a:pathLst>
              <a:path h="3926776" w="3632268">
                <a:moveTo>
                  <a:pt x="0" y="0"/>
                </a:moveTo>
                <a:lnTo>
                  <a:pt x="3632268" y="0"/>
                </a:lnTo>
                <a:lnTo>
                  <a:pt x="3632268" y="3926776"/>
                </a:lnTo>
                <a:lnTo>
                  <a:pt x="0" y="392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57365" y="7912640"/>
            <a:ext cx="3809539" cy="3695253"/>
          </a:xfrm>
          <a:custGeom>
            <a:avLst/>
            <a:gdLst/>
            <a:ahLst/>
            <a:cxnLst/>
            <a:rect r="r" b="b" t="t" l="l"/>
            <a:pathLst>
              <a:path h="3695253" w="3809539">
                <a:moveTo>
                  <a:pt x="0" y="0"/>
                </a:moveTo>
                <a:lnTo>
                  <a:pt x="3809540" y="0"/>
                </a:lnTo>
                <a:lnTo>
                  <a:pt x="3809540" y="3695253"/>
                </a:lnTo>
                <a:lnTo>
                  <a:pt x="0" y="3695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9703"/>
            <a:ext cx="87794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Eight sleep bed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6100" y="3254044"/>
            <a:ext cx="562463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где установить?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как работает?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3499" y="3369253"/>
            <a:ext cx="7061826" cy="6170270"/>
          </a:xfrm>
          <a:custGeom>
            <a:avLst/>
            <a:gdLst/>
            <a:ahLst/>
            <a:cxnLst/>
            <a:rect r="r" b="b" t="t" l="l"/>
            <a:pathLst>
              <a:path h="6170270" w="7061826">
                <a:moveTo>
                  <a:pt x="0" y="0"/>
                </a:moveTo>
                <a:lnTo>
                  <a:pt x="7061826" y="0"/>
                </a:lnTo>
                <a:lnTo>
                  <a:pt x="7061826" y="6170270"/>
                </a:lnTo>
                <a:lnTo>
                  <a:pt x="0" y="6170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5614" y="6001385"/>
            <a:ext cx="3701674" cy="4218432"/>
          </a:xfrm>
          <a:custGeom>
            <a:avLst/>
            <a:gdLst/>
            <a:ahLst/>
            <a:cxnLst/>
            <a:rect r="r" b="b" t="t" l="l"/>
            <a:pathLst>
              <a:path h="4218432" w="3701674">
                <a:moveTo>
                  <a:pt x="0" y="0"/>
                </a:moveTo>
                <a:lnTo>
                  <a:pt x="3701674" y="0"/>
                </a:lnTo>
                <a:lnTo>
                  <a:pt x="3701674" y="4218432"/>
                </a:lnTo>
                <a:lnTo>
                  <a:pt x="0" y="4218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37722" y="-1032295"/>
            <a:ext cx="3900556" cy="6020266"/>
          </a:xfrm>
          <a:custGeom>
            <a:avLst/>
            <a:gdLst/>
            <a:ahLst/>
            <a:cxnLst/>
            <a:rect r="r" b="b" t="t" l="l"/>
            <a:pathLst>
              <a:path h="6020266" w="3900556">
                <a:moveTo>
                  <a:pt x="0" y="0"/>
                </a:moveTo>
                <a:lnTo>
                  <a:pt x="3900556" y="0"/>
                </a:lnTo>
                <a:lnTo>
                  <a:pt x="3900556" y="6020266"/>
                </a:lnTo>
                <a:lnTo>
                  <a:pt x="0" y="6020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110601"/>
            <a:ext cx="9043451" cy="3082310"/>
          </a:xfrm>
          <a:custGeom>
            <a:avLst/>
            <a:gdLst/>
            <a:ahLst/>
            <a:cxnLst/>
            <a:rect r="r" b="b" t="t" l="l"/>
            <a:pathLst>
              <a:path h="3082310" w="9043451">
                <a:moveTo>
                  <a:pt x="0" y="0"/>
                </a:moveTo>
                <a:lnTo>
                  <a:pt x="9043451" y="0"/>
                </a:lnTo>
                <a:lnTo>
                  <a:pt x="9043451" y="3082310"/>
                </a:lnTo>
                <a:lnTo>
                  <a:pt x="0" y="3082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80481"/>
            <a:ext cx="1037856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Inirv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датчик таблеток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362" y="4190365"/>
            <a:ext cx="653426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Для чего?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где используются?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DAGW0BVyNF8</dc:identifier>
  <dcterms:modified xsi:type="dcterms:W3CDTF">2011-08-01T06:04:30Z</dcterms:modified>
  <cp:revision>1</cp:revision>
  <dc:title>smart home</dc:title>
</cp:coreProperties>
</file>